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58"/>
  </p:notesMasterIdLst>
  <p:sldIdLst>
    <p:sldId id="256" r:id="rId3"/>
    <p:sldId id="276" r:id="rId4"/>
    <p:sldId id="277" r:id="rId5"/>
    <p:sldId id="278" r:id="rId6"/>
    <p:sldId id="336" r:id="rId7"/>
    <p:sldId id="337" r:id="rId8"/>
    <p:sldId id="338" r:id="rId9"/>
    <p:sldId id="339" r:id="rId10"/>
    <p:sldId id="279" r:id="rId11"/>
    <p:sldId id="280" r:id="rId12"/>
    <p:sldId id="34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35" r:id="rId49"/>
    <p:sldId id="316" r:id="rId50"/>
    <p:sldId id="317" r:id="rId51"/>
    <p:sldId id="318" r:id="rId52"/>
    <p:sldId id="319" r:id="rId53"/>
    <p:sldId id="321" r:id="rId54"/>
    <p:sldId id="322" r:id="rId55"/>
    <p:sldId id="323" r:id="rId56"/>
    <p:sldId id="324" r:id="rId57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1" autoAdjust="0"/>
    <p:restoredTop sz="94660"/>
  </p:normalViewPr>
  <p:slideViewPr>
    <p:cSldViewPr>
      <p:cViewPr varScale="1">
        <p:scale>
          <a:sx n="68" d="100"/>
          <a:sy n="68" d="100"/>
        </p:scale>
        <p:origin x="137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68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C449239A-5C39-4E84-AA10-A2F1D17353AB}" type="datetime1">
              <a:rPr lang="en-US" smtClean="0"/>
              <a:t>11/10/2021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BC587-DB7B-46D5-8E6A-DF139F95274A}" type="datetime1">
              <a:rPr lang="en-US" smtClean="0">
                <a:solidFill>
                  <a:schemeClr val="tx2"/>
                </a:solidFill>
              </a:rPr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CC35F84-2F06-4602-B25B-21D9F1595E3C}" type="datetime1">
              <a:rPr lang="en-US" smtClean="0">
                <a:solidFill>
                  <a:schemeClr val="tx2"/>
                </a:solidFill>
              </a:rPr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6492875"/>
            <a:ext cx="1219200" cy="365125"/>
          </a:xfrm>
        </p:spPr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8717" y="1295400"/>
            <a:ext cx="5421083" cy="2127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duyn@uit.edu.vn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Ø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Ø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215A-1125-4AF2-842C-3AEC1CFEA2EB}" type="datetime1">
              <a:rPr lang="en-US" smtClean="0"/>
              <a:t>11/10/2021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3B8BC5-7597-44BC-8D45-0DE1D800240F}" type="datetime1">
              <a:rPr lang="en-US" smtClean="0"/>
              <a:t>11/10/2021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733064C-CEA1-4D5B-83CA-3ADDAA4EFDF5}" type="datetime1">
              <a:rPr lang="en-US" smtClean="0"/>
              <a:t>11/10/2021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5BE5-6BEE-4C6F-A0BC-DD649FF14DF6}" type="datetime1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FDF9-623F-4041-85CF-A7891AAFAFD9}" type="datetime1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74F2-3850-4BDF-83E6-79E2771AB6D6}" type="datetime1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648" y="1755648"/>
            <a:ext cx="1615307" cy="1688453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1CE9C9B-84DB-495D-AE80-AE6190C9F00C}" type="datetime1">
              <a:rPr lang="en-US" smtClean="0"/>
              <a:t>11/10/2021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05A604E1-7005-4BEB-AC2F-C7A5D43968EA}" type="datetime1">
              <a:rPr lang="en-US" smtClean="0">
                <a:solidFill>
                  <a:schemeClr val="tx2"/>
                </a:solidFill>
              </a:rPr>
              <a:t>11/10/2021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8077200" cy="1447800"/>
          </a:xfrm>
        </p:spPr>
        <p:txBody>
          <a:bodyPr>
            <a:noAutofit/>
          </a:bodyPr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CHƯƠNG 07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DDOS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ThS.Nguyễn</a:t>
            </a:r>
            <a:r>
              <a:rPr lang="en-US" dirty="0"/>
              <a:t> Duy</a:t>
            </a:r>
          </a:p>
          <a:p>
            <a:r>
              <a:rPr lang="en-US" dirty="0"/>
              <a:t>duyn@uit.edu.vn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3124DE3B-0C82-40EE-987E-9B3CB92F25B7}" type="datetime1">
              <a:rPr lang="en-US" smtClean="0"/>
              <a:t>11/10/2021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8388" r="-18388"/>
          <a:stretch>
            <a:fillRect/>
          </a:stretch>
        </p:blipFill>
        <p:spPr>
          <a:xfrm>
            <a:off x="-1676400" y="0"/>
            <a:ext cx="1249680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232AC-09BA-DA4E-9AD1-34A541C2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B7C23-8AAE-7842-97CA-2E7C20DC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68451-22DA-8143-9195-68408A25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535E78-0D07-0440-9C62-4D3408547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1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781" r="-17781"/>
          <a:stretch>
            <a:fillRect/>
          </a:stretch>
        </p:blipFill>
        <p:spPr>
          <a:xfrm>
            <a:off x="-16764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668" r="-17668"/>
          <a:stretch>
            <a:fillRect/>
          </a:stretch>
        </p:blipFill>
        <p:spPr>
          <a:xfrm>
            <a:off x="-161699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781" r="-17781"/>
          <a:stretch>
            <a:fillRect/>
          </a:stretch>
        </p:blipFill>
        <p:spPr>
          <a:xfrm>
            <a:off x="-161699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629" r="-17629"/>
          <a:stretch>
            <a:fillRect/>
          </a:stretch>
        </p:blipFill>
        <p:spPr>
          <a:xfrm>
            <a:off x="-1676400" y="-20054"/>
            <a:ext cx="12473757" cy="6878053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478" r="-17478"/>
          <a:stretch>
            <a:fillRect/>
          </a:stretch>
        </p:blipFill>
        <p:spPr>
          <a:xfrm>
            <a:off x="-161699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744" r="-17744"/>
          <a:stretch>
            <a:fillRect/>
          </a:stretch>
        </p:blipFill>
        <p:spPr>
          <a:xfrm>
            <a:off x="-161699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831" r="-16831"/>
          <a:stretch>
            <a:fillRect/>
          </a:stretch>
        </p:blipFill>
        <p:spPr>
          <a:xfrm>
            <a:off x="-1600200" y="18716"/>
            <a:ext cx="12403447" cy="6839284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029" r="-17029"/>
          <a:stretch>
            <a:fillRect/>
          </a:stretch>
        </p:blipFill>
        <p:spPr>
          <a:xfrm>
            <a:off x="-16764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911" r="-16911"/>
          <a:stretch>
            <a:fillRect/>
          </a:stretch>
        </p:blipFill>
        <p:spPr>
          <a:xfrm>
            <a:off x="-169319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1047829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743" r="-17743"/>
          <a:stretch>
            <a:fillRect/>
          </a:stretch>
        </p:blipFill>
        <p:spPr>
          <a:xfrm>
            <a:off x="-16764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276" r="-16276"/>
          <a:stretch>
            <a:fillRect/>
          </a:stretch>
        </p:blipFill>
        <p:spPr>
          <a:xfrm>
            <a:off x="-15240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404" r="-17404"/>
          <a:stretch>
            <a:fillRect/>
          </a:stretch>
        </p:blipFill>
        <p:spPr>
          <a:xfrm>
            <a:off x="-16002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71" r="-17971"/>
          <a:stretch>
            <a:fillRect/>
          </a:stretch>
        </p:blipFill>
        <p:spPr>
          <a:xfrm>
            <a:off x="-161699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668" r="-17668"/>
          <a:stretch>
            <a:fillRect/>
          </a:stretch>
        </p:blipFill>
        <p:spPr>
          <a:xfrm>
            <a:off x="-1752600" y="-76200"/>
            <a:ext cx="12575583" cy="69342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253" r="-17253"/>
          <a:stretch>
            <a:fillRect/>
          </a:stretch>
        </p:blipFill>
        <p:spPr>
          <a:xfrm>
            <a:off x="-1637428" y="30746"/>
            <a:ext cx="12381628" cy="6827253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990" r="-16990"/>
          <a:stretch>
            <a:fillRect/>
          </a:stretch>
        </p:blipFill>
        <p:spPr>
          <a:xfrm>
            <a:off x="-16764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781" r="-17781"/>
          <a:stretch>
            <a:fillRect/>
          </a:stretch>
        </p:blipFill>
        <p:spPr>
          <a:xfrm>
            <a:off x="-1676400" y="1336"/>
            <a:ext cx="12434965" cy="6856663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8236" r="-18236"/>
          <a:stretch>
            <a:fillRect/>
          </a:stretch>
        </p:blipFill>
        <p:spPr>
          <a:xfrm>
            <a:off x="-1676400" y="34758"/>
            <a:ext cx="12496800" cy="6823242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951" r="-16951"/>
          <a:stretch>
            <a:fillRect/>
          </a:stretch>
        </p:blipFill>
        <p:spPr>
          <a:xfrm>
            <a:off x="-16002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174" r="-17174"/>
          <a:stretch>
            <a:fillRect/>
          </a:stretch>
        </p:blipFill>
        <p:spPr>
          <a:xfrm>
            <a:off x="-1600200" y="-17380"/>
            <a:ext cx="12468908" cy="6875379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70" r="-17970"/>
          <a:stretch>
            <a:fillRect/>
          </a:stretch>
        </p:blipFill>
        <p:spPr>
          <a:xfrm>
            <a:off x="-16764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443" r="-17443"/>
          <a:stretch>
            <a:fillRect/>
          </a:stretch>
        </p:blipFill>
        <p:spPr>
          <a:xfrm>
            <a:off x="-1587897" y="16042"/>
            <a:ext cx="12408297" cy="6841958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8198" r="-18198"/>
          <a:stretch>
            <a:fillRect/>
          </a:stretch>
        </p:blipFill>
        <p:spPr>
          <a:xfrm>
            <a:off x="-1752600" y="4010"/>
            <a:ext cx="12573000" cy="6853989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141" r="-17141"/>
          <a:stretch>
            <a:fillRect/>
          </a:stretch>
        </p:blipFill>
        <p:spPr>
          <a:xfrm>
            <a:off x="-16764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8350" r="-18350"/>
          <a:stretch>
            <a:fillRect/>
          </a:stretch>
        </p:blipFill>
        <p:spPr>
          <a:xfrm>
            <a:off x="-1676400" y="0"/>
            <a:ext cx="1257300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668" r="-17668"/>
          <a:stretch>
            <a:fillRect/>
          </a:stretch>
        </p:blipFill>
        <p:spPr>
          <a:xfrm>
            <a:off x="-169319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365" r="-17365"/>
          <a:stretch>
            <a:fillRect/>
          </a:stretch>
        </p:blipFill>
        <p:spPr>
          <a:xfrm>
            <a:off x="-1600200" y="6684"/>
            <a:ext cx="12425268" cy="6851316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871" r="-16871"/>
          <a:stretch>
            <a:fillRect/>
          </a:stretch>
        </p:blipFill>
        <p:spPr>
          <a:xfrm>
            <a:off x="-16002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591" r="-17591"/>
          <a:stretch>
            <a:fillRect/>
          </a:stretch>
        </p:blipFill>
        <p:spPr>
          <a:xfrm>
            <a:off x="-16002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023" r="-17023"/>
          <a:stretch>
            <a:fillRect/>
          </a:stretch>
        </p:blipFill>
        <p:spPr>
          <a:xfrm>
            <a:off x="-1600200" y="16042"/>
            <a:ext cx="12408297" cy="6841958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06971-91E8-7645-AFBE-90505868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629" r="-17629"/>
          <a:stretch>
            <a:fillRect/>
          </a:stretch>
        </p:blipFill>
        <p:spPr>
          <a:xfrm>
            <a:off x="-16764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516" r="-17516"/>
          <a:stretch>
            <a:fillRect/>
          </a:stretch>
        </p:blipFill>
        <p:spPr>
          <a:xfrm>
            <a:off x="-16002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326" r="-17326"/>
          <a:stretch>
            <a:fillRect/>
          </a:stretch>
        </p:blipFill>
        <p:spPr>
          <a:xfrm>
            <a:off x="-1600200" y="0"/>
            <a:ext cx="12449512" cy="6864684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632" r="-17632"/>
          <a:stretch>
            <a:fillRect/>
          </a:stretch>
        </p:blipFill>
        <p:spPr>
          <a:xfrm>
            <a:off x="-1676400" y="0"/>
            <a:ext cx="12481030" cy="6882063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781" r="-17781"/>
          <a:stretch>
            <a:fillRect/>
          </a:stretch>
        </p:blipFill>
        <p:spPr>
          <a:xfrm>
            <a:off x="-1676399" y="14705"/>
            <a:ext cx="12496800" cy="6843295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219" r="-17219"/>
          <a:stretch>
            <a:fillRect/>
          </a:stretch>
        </p:blipFill>
        <p:spPr>
          <a:xfrm>
            <a:off x="-16002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895" r="-17895"/>
          <a:stretch>
            <a:fillRect/>
          </a:stretch>
        </p:blipFill>
        <p:spPr>
          <a:xfrm>
            <a:off x="-1752600" y="0"/>
            <a:ext cx="1257300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743" r="-17743"/>
          <a:stretch>
            <a:fillRect/>
          </a:stretch>
        </p:blipFill>
        <p:spPr>
          <a:xfrm>
            <a:off x="-1676400" y="-37506"/>
            <a:ext cx="12471260" cy="6876676"/>
          </a:xfrm>
        </p:spPr>
      </p:pic>
    </p:spTree>
    <p:extLst>
      <p:ext uri="{BB962C8B-B14F-4D97-AF65-F5344CB8AC3E}">
        <p14:creationId xmlns:p14="http://schemas.microsoft.com/office/powerpoint/2010/main" val="2458114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326" r="-17326"/>
          <a:stretch>
            <a:fillRect/>
          </a:stretch>
        </p:blipFill>
        <p:spPr>
          <a:xfrm>
            <a:off x="-16002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895" r="-17895"/>
          <a:stretch>
            <a:fillRect/>
          </a:stretch>
        </p:blipFill>
        <p:spPr>
          <a:xfrm>
            <a:off x="-1676400" y="-36095"/>
            <a:ext cx="12502850" cy="6894095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B7B2-8AE1-C54C-9EA3-2B632743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C5C1F-72D5-EE42-848F-3F719EE8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C81BC-37D8-194C-B65C-E267A9AC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EA2ED-0D50-5748-9A14-02B5FA0A3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A41BD5-6D75-094C-88A7-42E192AE0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7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42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516" r="-17516"/>
          <a:stretch>
            <a:fillRect/>
          </a:stretch>
        </p:blipFill>
        <p:spPr>
          <a:xfrm>
            <a:off x="-1600200" y="0"/>
            <a:ext cx="1243739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8350" r="-18350"/>
          <a:stretch>
            <a:fillRect/>
          </a:stretch>
        </p:blipFill>
        <p:spPr>
          <a:xfrm>
            <a:off x="-1676400" y="0"/>
            <a:ext cx="1249680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135" r="-17135"/>
          <a:stretch>
            <a:fillRect/>
          </a:stretch>
        </p:blipFill>
        <p:spPr>
          <a:xfrm>
            <a:off x="-1600200" y="0"/>
            <a:ext cx="12383143" cy="6828088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8122" r="-18122"/>
          <a:stretch>
            <a:fillRect/>
          </a:stretch>
        </p:blipFill>
        <p:spPr>
          <a:xfrm>
            <a:off x="-1676400" y="0"/>
            <a:ext cx="12461175" cy="6871115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8236" r="-18236"/>
          <a:stretch>
            <a:fillRect/>
          </a:stretch>
        </p:blipFill>
        <p:spPr>
          <a:xfrm>
            <a:off x="-1676400" y="0"/>
            <a:ext cx="12496800" cy="6858000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668" r="-17668"/>
          <a:stretch>
            <a:fillRect/>
          </a:stretch>
        </p:blipFill>
        <p:spPr>
          <a:xfrm>
            <a:off x="-1600200" y="0"/>
            <a:ext cx="12459229" cy="6870042"/>
          </a:xfrm>
        </p:spPr>
      </p:pic>
    </p:spTree>
    <p:extLst>
      <p:ext uri="{BB962C8B-B14F-4D97-AF65-F5344CB8AC3E}">
        <p14:creationId xmlns:p14="http://schemas.microsoft.com/office/powerpoint/2010/main" val="118120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9EC16-6A23-D545-8F0C-04337850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48F15-3439-2241-A87C-364FAB0E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BA5E9-EDF5-4944-8DE5-6C67C45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6804E-CEFA-F643-AB5D-D4A92B4A4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9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EB26-6B88-1C46-AE65-C8331E3C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9E79C9-2716-1348-8947-289C1798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65CDE-25B1-034A-A784-30637C6C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FF945-8A08-3949-87A9-AC6131439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783D2-DCD5-1549-9E4E-ABBFED5DC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24"/>
            <a:ext cx="9144000" cy="52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2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DBFD-BBF3-3E4C-88C4-D6EFDEAD0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209D4-B06E-9441-A43A-D5C51A7C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53DC8-CD47-544D-B13C-103692558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7E608-CD54-C347-ACB0-61B2FE9D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E1D78-6040-6B49-937B-71B6CF3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7CC5-4B41-4BE2-BF79-8BD3BC2F4F1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duyn@uit.edu.vn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253" r="-17253"/>
          <a:stretch>
            <a:fillRect/>
          </a:stretch>
        </p:blipFill>
        <p:spPr>
          <a:xfrm>
            <a:off x="-1693190" y="0"/>
            <a:ext cx="12437390" cy="6858000"/>
          </a:xfrm>
        </p:spPr>
      </p:pic>
      <p:sp>
        <p:nvSpPr>
          <p:cNvPr id="6" name="TextBox 5"/>
          <p:cNvSpPr txBox="1"/>
          <p:nvPr/>
        </p:nvSpPr>
        <p:spPr>
          <a:xfrm>
            <a:off x="11205882" y="612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670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534D3FD-D06A-455F-9219-F6CA2F50DB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 for college course (textbook design)</Template>
  <TotalTime>0</TotalTime>
  <Words>503</Words>
  <Application>Microsoft Office PowerPoint</Application>
  <PresentationFormat>On-screen Show (4:3)</PresentationFormat>
  <Paragraphs>167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Tw Cen MT</vt:lpstr>
      <vt:lpstr>Wingdings</vt:lpstr>
      <vt:lpstr>Wingdings 2</vt:lpstr>
      <vt:lpstr>Student presentation</vt:lpstr>
      <vt:lpstr>CHƯƠNG 07 DDOS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2019-03-30T04:51:37Z</cp:lastPrinted>
  <dcterms:created xsi:type="dcterms:W3CDTF">2014-09-06T12:50:53Z</dcterms:created>
  <dcterms:modified xsi:type="dcterms:W3CDTF">2021-11-10T01:37:49Z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</Properties>
</file>